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7D3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ABC57C-BC34-444B-B1BA-5B773BC2DFAE}" type="datetimeFigureOut">
              <a:rPr lang="ru-RU" smtClean="0"/>
              <a:pPr/>
              <a:t>25.02.2012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D2D4E7-EFB6-40C8-9E40-D23D8F7D94C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перфолента 4"/>
          <p:cNvSpPr/>
          <p:nvPr/>
        </p:nvSpPr>
        <p:spPr>
          <a:xfrm>
            <a:off x="2987824" y="3933056"/>
            <a:ext cx="3384376" cy="1008112"/>
          </a:xfrm>
          <a:prstGeom prst="flowChartPunchedTap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851648" cy="1828800"/>
          </a:xfr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2"/>
          </a:lnRef>
          <a:fillRef idx="1002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pl-PL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/>
            </a:r>
            <a:br>
              <a:rPr lang="pl-PL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pl-PL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/>
            </a:r>
            <a:br>
              <a:rPr lang="pl-PL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pl-PL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/>
            </a:r>
            <a:br>
              <a:rPr lang="pl-PL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pl-PL" sz="5300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Constantia" pitchFamily="18" charset="0"/>
              </a:rPr>
              <a:t/>
            </a:r>
            <a:br>
              <a:rPr lang="pl-PL" sz="5300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Constantia" pitchFamily="18" charset="0"/>
              </a:rPr>
            </a:br>
            <a:r>
              <a:rPr lang="pl-PL" sz="5300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Constantia" pitchFamily="18" charset="0"/>
              </a:rPr>
              <a:t>Stowarzyszenie Polaków</a:t>
            </a:r>
            <a:br>
              <a:rPr lang="pl-PL" sz="5300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Constantia" pitchFamily="18" charset="0"/>
              </a:rPr>
            </a:br>
            <a:r>
              <a:rPr lang="pl-PL" sz="5300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Constantia" pitchFamily="18" charset="0"/>
              </a:rPr>
              <a:t>w </a:t>
            </a:r>
            <a:r>
              <a:rPr lang="pl-PL" sz="5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Jekabpilsie</a:t>
            </a:r>
            <a:r>
              <a:rPr lang="pl-PL" sz="5300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Constantia" pitchFamily="18" charset="0"/>
              </a:rPr>
              <a:t> </a:t>
            </a:r>
            <a:endParaRPr lang="ru-RU" sz="5300" dirty="0"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  <a:scene3d>
              <a:camera prst="obliqueBottomLeft"/>
              <a:lightRig rig="threePt" dir="t"/>
            </a:scene3d>
          </a:bodyPr>
          <a:lstStyle/>
          <a:p>
            <a:pPr algn="ctr"/>
            <a:endParaRPr lang="pl-PL" dirty="0" smtClean="0"/>
          </a:p>
          <a:p>
            <a:pPr algn="ctr"/>
            <a:endParaRPr lang="pl-PL" sz="7800" b="1" dirty="0" smtClean="0"/>
          </a:p>
          <a:p>
            <a:pPr algn="ctr"/>
            <a:r>
              <a:rPr lang="pl-PL" sz="7800" b="1" dirty="0" smtClean="0"/>
              <a:t>2011.</a:t>
            </a:r>
            <a:r>
              <a:rPr lang="pl-PL" sz="4300" b="1" dirty="0" smtClean="0"/>
              <a:t>rok</a:t>
            </a:r>
            <a:endParaRPr lang="ru-RU" sz="4300" b="1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67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</a:t>
            </a:r>
            <a:r>
              <a:rPr lang="pl-PL" dirty="0" smtClean="0">
                <a:solidFill>
                  <a:schemeClr val="tx1"/>
                </a:solidFill>
              </a:rPr>
              <a:t>egoroczny Festiwal Kolęd w Krasławie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7-конечная звезда 4"/>
          <p:cNvSpPr/>
          <p:nvPr/>
        </p:nvSpPr>
        <p:spPr>
          <a:xfrm>
            <a:off x="251520" y="2420888"/>
            <a:ext cx="3672408" cy="3096344"/>
          </a:xfrm>
          <a:prstGeom prst="star7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 smtClean="0">
                <a:solidFill>
                  <a:schemeClr val="accent2"/>
                </a:solidFill>
              </a:rPr>
              <a:t>Styczeń</a:t>
            </a:r>
            <a:endParaRPr lang="ru-RU" sz="4400" dirty="0">
              <a:solidFill>
                <a:schemeClr val="accent2"/>
              </a:solidFill>
            </a:endParaRPr>
          </a:p>
        </p:txBody>
      </p:sp>
      <p:pic>
        <p:nvPicPr>
          <p:cNvPr id="10" name="Содержимое 9" descr="DSCN03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55976" y="2132856"/>
            <a:ext cx="4464496" cy="41044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Marzec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Содержимое 4" descr="376890_kazimierz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692696"/>
            <a:ext cx="2588096" cy="1620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DSCN0545.sized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23528" y="2780928"/>
            <a:ext cx="1950720" cy="1463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DSCN0541.sized[1]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2636912"/>
            <a:ext cx="1950720" cy="1463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SCN0540.sized[1]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0232" y="4725144"/>
            <a:ext cx="1950720" cy="1463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 descr="DSCN0543.sized[1]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1920" y="4797152"/>
            <a:ext cx="1950720" cy="1463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 descr="DSCN0544.sized[1]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04248" y="2420888"/>
            <a:ext cx="1950720" cy="1463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Рисунок 17" descr="DSCN0537.sized[1]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3568" y="4581128"/>
            <a:ext cx="1950720" cy="1463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Рисунок 19" descr="DSCN0539.sized[1]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44008" y="2060848"/>
            <a:ext cx="1950720" cy="1463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>
                <a:solidFill>
                  <a:schemeClr val="tx1"/>
                </a:solidFill>
              </a:rPr>
              <a:t>Atasziene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DSCN059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>
          <a:xfrm rot="420000">
            <a:off x="3170960" y="1240696"/>
            <a:ext cx="5162214" cy="39319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rihard07_Meteni-03-2011_DSCN0553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60648"/>
            <a:ext cx="2304256" cy="16640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DSCN05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924944"/>
            <a:ext cx="2448272" cy="2592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Marzec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Citrus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r"/>
            <a:r>
              <a:rPr lang="pl-PL" dirty="0" smtClean="0"/>
              <a:t>Spotkanie z Ewą</a:t>
            </a:r>
            <a:endParaRPr lang="ru-RU" dirty="0"/>
          </a:p>
        </p:txBody>
      </p:sp>
      <p:pic>
        <p:nvPicPr>
          <p:cNvPr id="7" name="Содержимое 6" descr="CITRUS 09 00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23528" y="2348880"/>
            <a:ext cx="2530624" cy="1897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DSCN0637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6660232" y="2564904"/>
            <a:ext cx="2015207" cy="15114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8" descr="DSCN06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1556792"/>
            <a:ext cx="2736304" cy="2052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DSCN06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1720" y="4365104"/>
            <a:ext cx="3024336" cy="2268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SCN064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24128" y="4437111"/>
            <a:ext cx="3240360" cy="24302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SCN09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3429000"/>
            <a:ext cx="2915816" cy="21868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Содержимое 3" descr="DSCN09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1412776"/>
            <a:ext cx="3719975" cy="27899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 descr="DSCN09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1052736"/>
            <a:ext cx="2736304" cy="20522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DSCN09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4725144"/>
            <a:ext cx="2448272" cy="18362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DSCN093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4221088"/>
            <a:ext cx="3096344" cy="2484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Festiwal Pieśni Sakralnej </a:t>
            </a:r>
            <a:br>
              <a:rPr lang="pl-PL" dirty="0" smtClean="0">
                <a:solidFill>
                  <a:schemeClr val="tx1"/>
                </a:solidFill>
              </a:rPr>
            </a:br>
            <a:r>
              <a:rPr lang="pl-PL" dirty="0" smtClean="0">
                <a:solidFill>
                  <a:schemeClr val="tx1"/>
                </a:solidFill>
              </a:rPr>
              <a:t>„Totus Tuus”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4355976" y="2132856"/>
            <a:ext cx="1512168" cy="914400"/>
          </a:xfrm>
          <a:prstGeom prst="star7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MAJ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6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Lato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DSCN10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9" y="1935163"/>
            <a:ext cx="1846172" cy="1384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SCN10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188641"/>
            <a:ext cx="2139702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N10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3789040"/>
            <a:ext cx="2232248" cy="1674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SCN1225labota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1916832"/>
            <a:ext cx="2843419" cy="2132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N115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3933056"/>
            <a:ext cx="3635896" cy="2726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N117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4797152"/>
            <a:ext cx="2339752" cy="1754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SCN141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512" y="188640"/>
            <a:ext cx="2363755" cy="1772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DSCN142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35896" y="0"/>
            <a:ext cx="1595669" cy="119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Scan1000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79512" y="2060848"/>
            <a:ext cx="1175682" cy="16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2743200" cy="1162050"/>
          </a:xfrm>
        </p:spPr>
        <p:txBody>
          <a:bodyPr/>
          <a:lstStyle/>
          <a:p>
            <a:pPr algn="ctr"/>
            <a:r>
              <a:rPr lang="pl-PL" sz="4400" dirty="0" smtClean="0">
                <a:solidFill>
                  <a:srgbClr val="FF0000"/>
                </a:solidFill>
              </a:rPr>
              <a:t>            Wrzesień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13.09.2011. 00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988840"/>
            <a:ext cx="3668878" cy="27516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13.09.2011. 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548680"/>
            <a:ext cx="3563888" cy="26729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13.09.2011. 0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59624" y="4077072"/>
            <a:ext cx="3384376" cy="25382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Рисунок 7" descr="13.09.2011. 00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4797152"/>
            <a:ext cx="3744416" cy="16468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700808"/>
            <a:ext cx="2743200" cy="4572000"/>
          </a:xfrm>
        </p:spPr>
        <p:txBody>
          <a:bodyPr/>
          <a:lstStyle/>
          <a:p>
            <a:r>
              <a:rPr lang="pl-PL" sz="2000" dirty="0" smtClean="0"/>
              <a:t>Spotkanie  z </a:t>
            </a:r>
          </a:p>
          <a:p>
            <a:r>
              <a:rPr lang="pl-PL" sz="2000" dirty="0" smtClean="0"/>
              <a:t>staroobrządowcami</a:t>
            </a:r>
            <a:endParaRPr lang="ru-RU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378224" cy="1582621"/>
          </a:xfrm>
        </p:spPr>
        <p:txBody>
          <a:bodyPr>
            <a:noAutofit/>
          </a:bodyPr>
          <a:lstStyle/>
          <a:p>
            <a:pPr algn="ctr"/>
            <a:r>
              <a:rPr lang="pl-PL" sz="5400" dirty="0" smtClean="0">
                <a:solidFill>
                  <a:srgbClr val="FF0000"/>
                </a:solidFill>
              </a:rPr>
              <a:t>Pasiene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Festiwal kultury Polskiej</a:t>
            </a:r>
            <a:endParaRPr lang="ru-RU" sz="3600" dirty="0"/>
          </a:p>
        </p:txBody>
      </p:sp>
      <p:pic>
        <p:nvPicPr>
          <p:cNvPr id="5" name="Рисунок 4" descr="900[1]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676" b="21676"/>
          <a:stretch>
            <a:fillRect/>
          </a:stretch>
        </p:blipFill>
        <p:spPr>
          <a:xfrm rot="420000">
            <a:off x="3190592" y="1109229"/>
            <a:ext cx="5144665" cy="40179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000" dirty="0" smtClean="0">
                <a:solidFill>
                  <a:srgbClr val="FF0000"/>
                </a:solidFill>
              </a:rPr>
              <a:t>Październik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IMG_012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63888" y="692696"/>
            <a:ext cx="4093294" cy="30699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IMG_0137.JPG"/>
          <p:cNvPicPr>
            <a:picLocks noChangeAspect="1"/>
          </p:cNvPicPr>
          <p:nvPr/>
        </p:nvPicPr>
        <p:blipFill>
          <a:blip r:embed="rId3" cstate="print"/>
          <a:srcRect r="17461"/>
          <a:stretch>
            <a:fillRect/>
          </a:stretch>
        </p:blipFill>
        <p:spPr>
          <a:xfrm>
            <a:off x="5580112" y="3971176"/>
            <a:ext cx="3177024" cy="2886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IMG_01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4797152"/>
            <a:ext cx="2456944" cy="18427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IMG_01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2852936"/>
            <a:ext cx="2664296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dirty="0" smtClean="0">
                <a:solidFill>
                  <a:srgbClr val="FF0000"/>
                </a:solidFill>
              </a:rPr>
              <a:t>11 listopada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13.09.2011. 0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916832"/>
            <a:ext cx="4176464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13.09.2011. 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9584" y="1412776"/>
            <a:ext cx="3744416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13.09.2011. 016.jpg"/>
          <p:cNvPicPr>
            <a:picLocks noChangeAspect="1"/>
          </p:cNvPicPr>
          <p:nvPr/>
        </p:nvPicPr>
        <p:blipFill>
          <a:blip r:embed="rId4" cstate="print"/>
          <a:srcRect t="56447"/>
          <a:stretch>
            <a:fillRect/>
          </a:stretch>
        </p:blipFill>
        <p:spPr>
          <a:xfrm>
            <a:off x="827584" y="4653136"/>
            <a:ext cx="5868144" cy="19168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6-конечная звезда 8"/>
          <p:cNvSpPr/>
          <p:nvPr/>
        </p:nvSpPr>
        <p:spPr>
          <a:xfrm>
            <a:off x="6516216" y="4365104"/>
            <a:ext cx="2448272" cy="1800200"/>
          </a:xfrm>
          <a:prstGeom prst="star6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rgbClr val="FF0000"/>
                </a:solidFill>
              </a:rPr>
              <a:t>Dinaburg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_01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636912"/>
            <a:ext cx="3369045" cy="25267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2564904"/>
            <a:ext cx="2743200" cy="1162050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rgbClr val="FF0000"/>
                </a:solidFill>
              </a:rPr>
              <a:t>Listopad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1628800"/>
            <a:ext cx="2743200" cy="4211960"/>
          </a:xfrm>
        </p:spPr>
        <p:txBody>
          <a:bodyPr>
            <a:normAutofit/>
          </a:bodyPr>
          <a:lstStyle/>
          <a:p>
            <a:endParaRPr lang="pl-PL" sz="2000" dirty="0" smtClean="0"/>
          </a:p>
        </p:txBody>
      </p:sp>
      <p:pic>
        <p:nvPicPr>
          <p:cNvPr id="5" name="Содержимое 4" descr="IMG_015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399584" y="260648"/>
            <a:ext cx="3744416" cy="28083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 descr="IMG_01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481736"/>
            <a:ext cx="3168352" cy="2376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 descr="IMG_016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4313214"/>
            <a:ext cx="3393048" cy="25447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 descr="IMG_016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63688" y="404664"/>
            <a:ext cx="3035829" cy="22768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764704"/>
            <a:ext cx="57606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dirty="0" smtClean="0"/>
              <a:t>S</a:t>
            </a:r>
            <a:r>
              <a:rPr lang="pl-PL" sz="4000" dirty="0" smtClean="0"/>
              <a:t>zczęśliwego 2012. </a:t>
            </a:r>
            <a:r>
              <a:rPr lang="pl-PL" sz="4000" dirty="0" smtClean="0"/>
              <a:t>Roku z marzeniami o które warto walczyć, z radościami którymi warto się dzielić, z przyjaciółmi z którymi warto być i z nadzieją bez której nie da się żyć!</a:t>
            </a:r>
          </a:p>
          <a:p>
            <a:pPr algn="ctr"/>
            <a:endParaRPr lang="ru-RU" sz="4000" dirty="0"/>
          </a:p>
        </p:txBody>
      </p:sp>
      <p:sp>
        <p:nvSpPr>
          <p:cNvPr id="3" name="32-конечная звезда 2"/>
          <p:cNvSpPr/>
          <p:nvPr/>
        </p:nvSpPr>
        <p:spPr>
          <a:xfrm>
            <a:off x="827584" y="980728"/>
            <a:ext cx="914400" cy="914400"/>
          </a:xfrm>
          <a:prstGeom prst="star32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но 2 3"/>
          <p:cNvSpPr/>
          <p:nvPr/>
        </p:nvSpPr>
        <p:spPr>
          <a:xfrm>
            <a:off x="7884368" y="5373216"/>
            <a:ext cx="914400" cy="914400"/>
          </a:xfrm>
          <a:prstGeom prst="irregularSeal2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8028384" y="2060848"/>
            <a:ext cx="914400" cy="914400"/>
          </a:xfrm>
          <a:prstGeom prst="star4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rgbClr val="C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169</TotalTime>
  <Words>68</Words>
  <Application>Microsoft Office PowerPoint</Application>
  <PresentationFormat>Экран (4:3)</PresentationFormat>
  <Paragraphs>24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    Stowarzyszenie Polaków w Jekabpilsie </vt:lpstr>
      <vt:lpstr>Tegoroczny Festiwal Kolęd w Krasławie</vt:lpstr>
      <vt:lpstr>Marzec</vt:lpstr>
      <vt:lpstr>Atasziene</vt:lpstr>
      <vt:lpstr>Marzec</vt:lpstr>
      <vt:lpstr>Festiwal Pieśni Sakralnej  „Totus Tuus” </vt:lpstr>
      <vt:lpstr>Lato</vt:lpstr>
      <vt:lpstr>            Wrzesień</vt:lpstr>
      <vt:lpstr>Pasiene</vt:lpstr>
      <vt:lpstr>Październik</vt:lpstr>
      <vt:lpstr>11 listopada</vt:lpstr>
      <vt:lpstr>Listopad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®</dc:creator>
  <cp:lastModifiedBy>®</cp:lastModifiedBy>
  <cp:revision>23</cp:revision>
  <dcterms:created xsi:type="dcterms:W3CDTF">2012-02-23T17:54:20Z</dcterms:created>
  <dcterms:modified xsi:type="dcterms:W3CDTF">2012-02-25T18:32:55Z</dcterms:modified>
</cp:coreProperties>
</file>